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</p:sldIdLst>
  <p:sldSz cx="21336000" cy="381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289B148-69CD-F408-ABD0-570112907BB6}" name="Nicola Lawson" initials="NL" userId="S::Nicola.Lawson@cqc.org.uk::54ea8d3a-df9c-4289-9af4-54e9202d4ea8" providerId="AD"/>
  <p188:author id="{23C4AF64-18B8-F4D4-0A7D-D0FF2E138424}" name="Symone Allijohn" initials="SA" userId="S::Symone.Allijohn@surveycoordination.com::b1edc1ad-1782-45a7-b90e-7ff6cd0275b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FB8"/>
    <a:srgbClr val="007B4E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45" d="100"/>
          <a:sy n="45" d="100"/>
        </p:scale>
        <p:origin x="72" y="8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623535"/>
            <a:ext cx="16002000" cy="1326444"/>
          </a:xfrm>
        </p:spPr>
        <p:txBody>
          <a:bodyPr anchor="b"/>
          <a:lstStyle>
            <a:lvl1pPr algn="ctr">
              <a:defRPr sz="333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000" y="2001132"/>
            <a:ext cx="16002000" cy="919868"/>
          </a:xfrm>
        </p:spPr>
        <p:txBody>
          <a:bodyPr/>
          <a:lstStyle>
            <a:lvl1pPr marL="0" indent="0" algn="ctr">
              <a:buNone/>
              <a:defRPr sz="1333"/>
            </a:lvl1pPr>
            <a:lvl2pPr marL="254020" indent="0" algn="ctr">
              <a:buNone/>
              <a:defRPr sz="1111"/>
            </a:lvl2pPr>
            <a:lvl3pPr marL="508041" indent="0" algn="ctr">
              <a:buNone/>
              <a:defRPr sz="1000"/>
            </a:lvl3pPr>
            <a:lvl4pPr marL="762061" indent="0" algn="ctr">
              <a:buNone/>
              <a:defRPr sz="889"/>
            </a:lvl4pPr>
            <a:lvl5pPr marL="1016081" indent="0" algn="ctr">
              <a:buNone/>
              <a:defRPr sz="889"/>
            </a:lvl5pPr>
            <a:lvl6pPr marL="1270102" indent="0" algn="ctr">
              <a:buNone/>
              <a:defRPr sz="889"/>
            </a:lvl6pPr>
            <a:lvl7pPr marL="1524122" indent="0" algn="ctr">
              <a:buNone/>
              <a:defRPr sz="889"/>
            </a:lvl7pPr>
            <a:lvl8pPr marL="1778142" indent="0" algn="ctr">
              <a:buNone/>
              <a:defRPr sz="889"/>
            </a:lvl8pPr>
            <a:lvl9pPr marL="2032163" indent="0" algn="ctr">
              <a:buNone/>
              <a:defRPr sz="88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E5E1-9F3F-4663-93EB-FEC7AB936057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535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E5E1-9F3F-4663-93EB-FEC7AB936057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432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68575" y="202847"/>
            <a:ext cx="4600575" cy="32287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66850" y="202847"/>
            <a:ext cx="13535025" cy="32287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E5E1-9F3F-4663-93EB-FEC7AB936057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15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E5E1-9F3F-4663-93EB-FEC7AB936057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0230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5738" y="949855"/>
            <a:ext cx="18402300" cy="1584854"/>
          </a:xfrm>
        </p:spPr>
        <p:txBody>
          <a:bodyPr anchor="b"/>
          <a:lstStyle>
            <a:lvl1pPr>
              <a:defRPr sz="333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5738" y="2549702"/>
            <a:ext cx="18402300" cy="833437"/>
          </a:xfrm>
        </p:spPr>
        <p:txBody>
          <a:bodyPr/>
          <a:lstStyle>
            <a:lvl1pPr marL="0" indent="0">
              <a:buNone/>
              <a:defRPr sz="1333">
                <a:solidFill>
                  <a:schemeClr val="tx1">
                    <a:tint val="82000"/>
                  </a:schemeClr>
                </a:solidFill>
              </a:defRPr>
            </a:lvl1pPr>
            <a:lvl2pPr marL="254020" indent="0">
              <a:buNone/>
              <a:defRPr sz="1111">
                <a:solidFill>
                  <a:schemeClr val="tx1">
                    <a:tint val="82000"/>
                  </a:schemeClr>
                </a:solidFill>
              </a:defRPr>
            </a:lvl2pPr>
            <a:lvl3pPr marL="508041" indent="0">
              <a:buNone/>
              <a:defRPr sz="1000">
                <a:solidFill>
                  <a:schemeClr val="tx1">
                    <a:tint val="82000"/>
                  </a:schemeClr>
                </a:solidFill>
              </a:defRPr>
            </a:lvl3pPr>
            <a:lvl4pPr marL="762061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4pPr>
            <a:lvl5pPr marL="1016081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5pPr>
            <a:lvl6pPr marL="1270102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6pPr>
            <a:lvl7pPr marL="1524122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7pPr>
            <a:lvl8pPr marL="1778142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8pPr>
            <a:lvl9pPr marL="2032163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E5E1-9F3F-4663-93EB-FEC7AB936057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751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66850" y="1014236"/>
            <a:ext cx="9067800" cy="24174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01350" y="1014236"/>
            <a:ext cx="9067800" cy="24174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E5E1-9F3F-4663-93EB-FEC7AB936057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504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9629" y="202847"/>
            <a:ext cx="18402300" cy="736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9630" y="933979"/>
            <a:ext cx="9026127" cy="457729"/>
          </a:xfrm>
        </p:spPr>
        <p:txBody>
          <a:bodyPr anchor="b"/>
          <a:lstStyle>
            <a:lvl1pPr marL="0" indent="0">
              <a:buNone/>
              <a:defRPr sz="1333" b="1"/>
            </a:lvl1pPr>
            <a:lvl2pPr marL="254020" indent="0">
              <a:buNone/>
              <a:defRPr sz="1111" b="1"/>
            </a:lvl2pPr>
            <a:lvl3pPr marL="508041" indent="0">
              <a:buNone/>
              <a:defRPr sz="1000" b="1"/>
            </a:lvl3pPr>
            <a:lvl4pPr marL="762061" indent="0">
              <a:buNone/>
              <a:defRPr sz="889" b="1"/>
            </a:lvl4pPr>
            <a:lvl5pPr marL="1016081" indent="0">
              <a:buNone/>
              <a:defRPr sz="889" b="1"/>
            </a:lvl5pPr>
            <a:lvl6pPr marL="1270102" indent="0">
              <a:buNone/>
              <a:defRPr sz="889" b="1"/>
            </a:lvl6pPr>
            <a:lvl7pPr marL="1524122" indent="0">
              <a:buNone/>
              <a:defRPr sz="889" b="1"/>
            </a:lvl7pPr>
            <a:lvl8pPr marL="1778142" indent="0">
              <a:buNone/>
              <a:defRPr sz="889" b="1"/>
            </a:lvl8pPr>
            <a:lvl9pPr marL="2032163" indent="0">
              <a:buNone/>
              <a:defRPr sz="8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9630" y="1391709"/>
            <a:ext cx="9026127" cy="20469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01350" y="933979"/>
            <a:ext cx="9070579" cy="457729"/>
          </a:xfrm>
        </p:spPr>
        <p:txBody>
          <a:bodyPr anchor="b"/>
          <a:lstStyle>
            <a:lvl1pPr marL="0" indent="0">
              <a:buNone/>
              <a:defRPr sz="1333" b="1"/>
            </a:lvl1pPr>
            <a:lvl2pPr marL="254020" indent="0">
              <a:buNone/>
              <a:defRPr sz="1111" b="1"/>
            </a:lvl2pPr>
            <a:lvl3pPr marL="508041" indent="0">
              <a:buNone/>
              <a:defRPr sz="1000" b="1"/>
            </a:lvl3pPr>
            <a:lvl4pPr marL="762061" indent="0">
              <a:buNone/>
              <a:defRPr sz="889" b="1"/>
            </a:lvl4pPr>
            <a:lvl5pPr marL="1016081" indent="0">
              <a:buNone/>
              <a:defRPr sz="889" b="1"/>
            </a:lvl5pPr>
            <a:lvl6pPr marL="1270102" indent="0">
              <a:buNone/>
              <a:defRPr sz="889" b="1"/>
            </a:lvl6pPr>
            <a:lvl7pPr marL="1524122" indent="0">
              <a:buNone/>
              <a:defRPr sz="889" b="1"/>
            </a:lvl7pPr>
            <a:lvl8pPr marL="1778142" indent="0">
              <a:buNone/>
              <a:defRPr sz="889" b="1"/>
            </a:lvl8pPr>
            <a:lvl9pPr marL="2032163" indent="0">
              <a:buNone/>
              <a:defRPr sz="8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01350" y="1391709"/>
            <a:ext cx="9070579" cy="20469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E5E1-9F3F-4663-93EB-FEC7AB936057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984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E5E1-9F3F-4663-93EB-FEC7AB936057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2760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E5E1-9F3F-4663-93EB-FEC7AB936057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698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9630" y="254000"/>
            <a:ext cx="6881415" cy="889000"/>
          </a:xfrm>
        </p:spPr>
        <p:txBody>
          <a:bodyPr anchor="b"/>
          <a:lstStyle>
            <a:lvl1pPr>
              <a:defRPr sz="17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579" y="548570"/>
            <a:ext cx="10801350" cy="2707569"/>
          </a:xfrm>
        </p:spPr>
        <p:txBody>
          <a:bodyPr/>
          <a:lstStyle>
            <a:lvl1pPr>
              <a:defRPr sz="1778"/>
            </a:lvl1pPr>
            <a:lvl2pPr>
              <a:defRPr sz="1556"/>
            </a:lvl2pPr>
            <a:lvl3pPr>
              <a:defRPr sz="1333"/>
            </a:lvl3pPr>
            <a:lvl4pPr>
              <a:defRPr sz="1111"/>
            </a:lvl4pPr>
            <a:lvl5pPr>
              <a:defRPr sz="1111"/>
            </a:lvl5pPr>
            <a:lvl6pPr>
              <a:defRPr sz="1111"/>
            </a:lvl6pPr>
            <a:lvl7pPr>
              <a:defRPr sz="1111"/>
            </a:lvl7pPr>
            <a:lvl8pPr>
              <a:defRPr sz="1111"/>
            </a:lvl8pPr>
            <a:lvl9pPr>
              <a:defRPr sz="111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9630" y="1143000"/>
            <a:ext cx="6881415" cy="2117549"/>
          </a:xfrm>
        </p:spPr>
        <p:txBody>
          <a:bodyPr/>
          <a:lstStyle>
            <a:lvl1pPr marL="0" indent="0">
              <a:buNone/>
              <a:defRPr sz="889"/>
            </a:lvl1pPr>
            <a:lvl2pPr marL="254020" indent="0">
              <a:buNone/>
              <a:defRPr sz="778"/>
            </a:lvl2pPr>
            <a:lvl3pPr marL="508041" indent="0">
              <a:buNone/>
              <a:defRPr sz="667"/>
            </a:lvl3pPr>
            <a:lvl4pPr marL="762061" indent="0">
              <a:buNone/>
              <a:defRPr sz="556"/>
            </a:lvl4pPr>
            <a:lvl5pPr marL="1016081" indent="0">
              <a:buNone/>
              <a:defRPr sz="556"/>
            </a:lvl5pPr>
            <a:lvl6pPr marL="1270102" indent="0">
              <a:buNone/>
              <a:defRPr sz="556"/>
            </a:lvl6pPr>
            <a:lvl7pPr marL="1524122" indent="0">
              <a:buNone/>
              <a:defRPr sz="556"/>
            </a:lvl7pPr>
            <a:lvl8pPr marL="1778142" indent="0">
              <a:buNone/>
              <a:defRPr sz="556"/>
            </a:lvl8pPr>
            <a:lvl9pPr marL="2032163" indent="0">
              <a:buNone/>
              <a:defRPr sz="5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E5E1-9F3F-4663-93EB-FEC7AB936057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483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9630" y="254000"/>
            <a:ext cx="6881415" cy="889000"/>
          </a:xfrm>
        </p:spPr>
        <p:txBody>
          <a:bodyPr anchor="b"/>
          <a:lstStyle>
            <a:lvl1pPr>
              <a:defRPr sz="17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70579" y="548570"/>
            <a:ext cx="10801350" cy="2707569"/>
          </a:xfrm>
        </p:spPr>
        <p:txBody>
          <a:bodyPr anchor="t"/>
          <a:lstStyle>
            <a:lvl1pPr marL="0" indent="0">
              <a:buNone/>
              <a:defRPr sz="1778"/>
            </a:lvl1pPr>
            <a:lvl2pPr marL="254020" indent="0">
              <a:buNone/>
              <a:defRPr sz="1556"/>
            </a:lvl2pPr>
            <a:lvl3pPr marL="508041" indent="0">
              <a:buNone/>
              <a:defRPr sz="1333"/>
            </a:lvl3pPr>
            <a:lvl4pPr marL="762061" indent="0">
              <a:buNone/>
              <a:defRPr sz="1111"/>
            </a:lvl4pPr>
            <a:lvl5pPr marL="1016081" indent="0">
              <a:buNone/>
              <a:defRPr sz="1111"/>
            </a:lvl5pPr>
            <a:lvl6pPr marL="1270102" indent="0">
              <a:buNone/>
              <a:defRPr sz="1111"/>
            </a:lvl6pPr>
            <a:lvl7pPr marL="1524122" indent="0">
              <a:buNone/>
              <a:defRPr sz="1111"/>
            </a:lvl7pPr>
            <a:lvl8pPr marL="1778142" indent="0">
              <a:buNone/>
              <a:defRPr sz="1111"/>
            </a:lvl8pPr>
            <a:lvl9pPr marL="2032163" indent="0">
              <a:buNone/>
              <a:defRPr sz="111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9630" y="1143000"/>
            <a:ext cx="6881415" cy="2117549"/>
          </a:xfrm>
        </p:spPr>
        <p:txBody>
          <a:bodyPr/>
          <a:lstStyle>
            <a:lvl1pPr marL="0" indent="0">
              <a:buNone/>
              <a:defRPr sz="889"/>
            </a:lvl1pPr>
            <a:lvl2pPr marL="254020" indent="0">
              <a:buNone/>
              <a:defRPr sz="778"/>
            </a:lvl2pPr>
            <a:lvl3pPr marL="508041" indent="0">
              <a:buNone/>
              <a:defRPr sz="667"/>
            </a:lvl3pPr>
            <a:lvl4pPr marL="762061" indent="0">
              <a:buNone/>
              <a:defRPr sz="556"/>
            </a:lvl4pPr>
            <a:lvl5pPr marL="1016081" indent="0">
              <a:buNone/>
              <a:defRPr sz="556"/>
            </a:lvl5pPr>
            <a:lvl6pPr marL="1270102" indent="0">
              <a:buNone/>
              <a:defRPr sz="556"/>
            </a:lvl6pPr>
            <a:lvl7pPr marL="1524122" indent="0">
              <a:buNone/>
              <a:defRPr sz="556"/>
            </a:lvl7pPr>
            <a:lvl8pPr marL="1778142" indent="0">
              <a:buNone/>
              <a:defRPr sz="556"/>
            </a:lvl8pPr>
            <a:lvl9pPr marL="2032163" indent="0">
              <a:buNone/>
              <a:defRPr sz="5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E5E1-9F3F-4663-93EB-FEC7AB936057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657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6850" y="202847"/>
            <a:ext cx="18402300" cy="736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6850" y="1014236"/>
            <a:ext cx="18402300" cy="24174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66850" y="3531306"/>
            <a:ext cx="4800600" cy="202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B3E5E1-9F3F-4663-93EB-FEC7AB936057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67550" y="3531306"/>
            <a:ext cx="7200900" cy="202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068550" y="3531306"/>
            <a:ext cx="4800600" cy="202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A369F4-B2EB-44C2-9C40-33E96040C9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287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08041" rtl="0" eaLnBrk="1" latinLnBrk="0" hangingPunct="1">
        <a:lnSpc>
          <a:spcPct val="90000"/>
        </a:lnSpc>
        <a:spcBef>
          <a:spcPct val="0"/>
        </a:spcBef>
        <a:buNone/>
        <a:defRPr sz="24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7010" indent="-127010" algn="l" defTabSz="508041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1556" kern="1200">
          <a:solidFill>
            <a:schemeClr val="tx1"/>
          </a:solidFill>
          <a:latin typeface="+mn-lt"/>
          <a:ea typeface="+mn-ea"/>
          <a:cs typeface="+mn-cs"/>
        </a:defRPr>
      </a:lvl1pPr>
      <a:lvl2pPr marL="381030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2pPr>
      <a:lvl3pPr marL="63505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111" kern="1200">
          <a:solidFill>
            <a:schemeClr val="tx1"/>
          </a:solidFill>
          <a:latin typeface="+mn-lt"/>
          <a:ea typeface="+mn-ea"/>
          <a:cs typeface="+mn-cs"/>
        </a:defRPr>
      </a:lvl3pPr>
      <a:lvl4pPr marL="88907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9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9711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65113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90515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159173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020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0804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6206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1608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7010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412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7814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32163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0B4816-7A43-708B-9BC7-945ECA3158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F34A2CE-7586-BAA9-AF94-C13A74664F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" y="0"/>
            <a:ext cx="21335998" cy="3905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386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20" ma:contentTypeDescription="Create a new document." ma:contentTypeScope="" ma:versionID="d766374382fb2b0d5ebf6ac17fb33b5a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7027695b6a702e37fc364bfea0665267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Date2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2" ma:index="20" nillable="true" ma:displayName="Date2" ma:format="DateTime" ma:internalName="Date2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f9b9cce-e594-4bda-ba48-132f42860941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2 xmlns="c497441b-d3fe-4788-8629-aff52d38f515" xsi:nil="true"/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4E99E26-D70C-4B1E-A0B6-0041E04D0D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97441b-d3fe-4788-8629-aff52d38f515"/>
    <ds:schemaRef ds:uri="1d162527-c308-4a98-98b8-9e726c57dd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6B192C4-E9E7-4805-8B21-353DC9068758}">
  <ds:schemaRefs>
    <ds:schemaRef ds:uri="http://schemas.microsoft.com/office/2006/metadata/properties"/>
    <ds:schemaRef ds:uri="http://schemas.microsoft.com/office/infopath/2007/PartnerControls"/>
    <ds:schemaRef ds:uri="c497441b-d3fe-4788-8629-aff52d38f515"/>
    <ds:schemaRef ds:uri="1d162527-c308-4a98-98b8-9e726c57dd8b"/>
  </ds:schemaRefs>
</ds:datastoreItem>
</file>

<file path=customXml/itemProps3.xml><?xml version="1.0" encoding="utf-8"?>
<ds:datastoreItem xmlns:ds="http://schemas.openxmlformats.org/officeDocument/2006/customXml" ds:itemID="{8EA421E8-A2CC-4FD4-9C5A-3755560AA08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309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Nene Ibokessien</dc:creator>
  <cp:lastModifiedBy>Symone Allijohn</cp:lastModifiedBy>
  <cp:revision>8</cp:revision>
  <dcterms:created xsi:type="dcterms:W3CDTF">2024-03-12T09:27:36Z</dcterms:created>
  <dcterms:modified xsi:type="dcterms:W3CDTF">2025-11-17T09:34:25Z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  <property fmtid="{D5CDD505-2E9C-101B-9397-08002B2CF9AE}" pid="3" name="MediaServiceImageTags">
    <vt:lpwstr/>
  </property>
</Properties>
</file>